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58" r:id="rId5"/>
    <p:sldId id="259" r:id="rId6"/>
    <p:sldId id="264" r:id="rId7"/>
    <p:sldId id="265" r:id="rId8"/>
    <p:sldId id="263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/>
    <p:restoredTop sz="94771"/>
  </p:normalViewPr>
  <p:slideViewPr>
    <p:cSldViewPr snapToGrid="0" snapToObjects="1">
      <p:cViewPr varScale="1">
        <p:scale>
          <a:sx n="84" d="100"/>
          <a:sy n="84" d="100"/>
        </p:scale>
        <p:origin x="20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8608" y="935014"/>
            <a:ext cx="8361229" cy="2098226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latin typeface="Apple Braille" charset="0"/>
                <a:ea typeface="Apple Braille" charset="0"/>
                <a:cs typeface="Apple Braille" charset="0"/>
              </a:rPr>
              <a:t>Grocery list application</a:t>
            </a:r>
            <a:endParaRPr lang="en-US" b="1" dirty="0">
              <a:solidFill>
                <a:schemeClr val="tx1"/>
              </a:solidFill>
              <a:latin typeface="Apple Braille" charset="0"/>
              <a:ea typeface="Apple Braille" charset="0"/>
              <a:cs typeface="Apple Braille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760" y="3642840"/>
            <a:ext cx="4246518" cy="281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7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9720" y="4785360"/>
            <a:ext cx="9982200" cy="185928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b="1" u="sng" dirty="0"/>
              <a:t>http://grocerylistapplication.azurewebsites.net/Home/Index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537" y="586740"/>
            <a:ext cx="5118566" cy="383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09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9560" y="624840"/>
            <a:ext cx="9601200" cy="1485900"/>
          </a:xfrm>
        </p:spPr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Scenario 1: Register &amp; Login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358140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Step 1: </a:t>
            </a:r>
            <a:r>
              <a:rPr lang="en-US" dirty="0" smtClean="0"/>
              <a:t>User finds registration page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Step 2: </a:t>
            </a:r>
            <a:r>
              <a:rPr lang="en-US" dirty="0" smtClean="0"/>
              <a:t>User completes registration page and creates the account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Step 3: </a:t>
            </a:r>
            <a:r>
              <a:rPr lang="en-US" dirty="0" smtClean="0"/>
              <a:t>User confirms the account was created by logging in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* User should navigate between only Favorites and Reminder tab before Scenario 2*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Question 1: </a:t>
            </a:r>
            <a:r>
              <a:rPr lang="en-US" dirty="0" smtClean="0"/>
              <a:t>What are your biggest dislikes about the interface so far and why? Why? </a:t>
            </a:r>
          </a:p>
          <a:p>
            <a:pPr marL="0" indent="0">
              <a:buNone/>
            </a:pPr>
            <a:r>
              <a:rPr lang="en-US" b="1" dirty="0" smtClean="0"/>
              <a:t>Question 2: </a:t>
            </a:r>
            <a:r>
              <a:rPr lang="en-US" dirty="0" smtClean="0"/>
              <a:t>If you could add or redesign the features you have seen so far, what would you change/add and why would that be beneficial?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4360" y="1512670"/>
            <a:ext cx="3314700" cy="47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62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Scenario 2: Add Item to shopping list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43434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Step 1: </a:t>
            </a:r>
            <a:r>
              <a:rPr lang="en-US" dirty="0" smtClean="0"/>
              <a:t>User is asked to find and click button for adding new item to shopping list. The shopping 	list page should be empty except for two buttons since the user is a new user.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Step 2: </a:t>
            </a:r>
            <a:r>
              <a:rPr lang="en-US" dirty="0" smtClean="0"/>
              <a:t>The category of the items is snacks and the name is pretzel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Step 3: </a:t>
            </a:r>
            <a:r>
              <a:rPr lang="en-US" dirty="0" smtClean="0"/>
              <a:t>User needs to add the item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Step 4: </a:t>
            </a:r>
            <a:r>
              <a:rPr lang="en-US" dirty="0" smtClean="0"/>
              <a:t>Once user is taken to confirmation page, they can log out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/>
              <a:t>Question 3: </a:t>
            </a:r>
            <a:r>
              <a:rPr lang="en-US" dirty="0" smtClean="0"/>
              <a:t>Now that you have completed the scenarios, do you have any other likes/dislikes about the interface? </a:t>
            </a:r>
          </a:p>
          <a:p>
            <a:pPr marL="0" indent="0">
              <a:buNone/>
            </a:pPr>
            <a:r>
              <a:rPr lang="en-US" b="1" dirty="0" smtClean="0"/>
              <a:t>Question 4: </a:t>
            </a:r>
            <a:r>
              <a:rPr lang="en-US" dirty="0" smtClean="0"/>
              <a:t>Would you use this application for your grocery shopping needs? If so or if not, why? </a:t>
            </a:r>
          </a:p>
          <a:p>
            <a:pPr marL="0" indent="0">
              <a:buNone/>
            </a:pPr>
            <a:r>
              <a:rPr lang="en-US" b="1" dirty="0" smtClean="0"/>
              <a:t>Question 5: </a:t>
            </a:r>
            <a:r>
              <a:rPr lang="en-US" dirty="0" smtClean="0"/>
              <a:t>Would you prefer item visuals of pictures, words for the items or both? </a:t>
            </a:r>
            <a:endParaRPr lang="en-US" b="1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019" y="3322320"/>
            <a:ext cx="1820091" cy="57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475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User Feedback #1 – Video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Video Scenario 1: </a:t>
            </a:r>
            <a:endParaRPr lang="en-US" b="1" dirty="0"/>
          </a:p>
        </p:txBody>
      </p:sp>
      <p:pic>
        <p:nvPicPr>
          <p:cNvPr id="4" name="GroceryApp-USERTEST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90159" y="1653474"/>
            <a:ext cx="3489961" cy="468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9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User Feedback #1- Video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Video Scenario 2: </a:t>
            </a:r>
            <a:endParaRPr lang="en-US" b="1" dirty="0"/>
          </a:p>
        </p:txBody>
      </p:sp>
      <p:pic>
        <p:nvPicPr>
          <p:cNvPr id="4" name="Par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1181" y="1674661"/>
            <a:ext cx="3218459" cy="480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7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User Feedback #2 – Video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Video Scenario 1: </a:t>
            </a:r>
            <a:endParaRPr lang="en-US" b="1" dirty="0"/>
          </a:p>
        </p:txBody>
      </p:sp>
      <p:pic>
        <p:nvPicPr>
          <p:cNvPr id="5" name="User2-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74298" y="1546860"/>
            <a:ext cx="2704782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4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User Feedback #2 – Video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Video Scenario 2: </a:t>
            </a:r>
            <a:endParaRPr lang="en-US" b="1" dirty="0"/>
          </a:p>
        </p:txBody>
      </p:sp>
      <p:pic>
        <p:nvPicPr>
          <p:cNvPr id="5" name="User2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42979" y="1466872"/>
            <a:ext cx="2857182" cy="507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User Feedback #3 </a:t>
            </a:r>
            <a:endParaRPr lang="en-US" b="1" u="sng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707880" cy="3977640"/>
          </a:xfrm>
        </p:spPr>
        <p:txBody>
          <a:bodyPr/>
          <a:lstStyle/>
          <a:p>
            <a:r>
              <a:rPr lang="en-US" dirty="0" smtClean="0"/>
              <a:t>User did not feel comfortable being recorded but provided useful feedback</a:t>
            </a:r>
          </a:p>
          <a:p>
            <a:r>
              <a:rPr lang="en-US" b="1" dirty="0" smtClean="0"/>
              <a:t>Question 1:  </a:t>
            </a:r>
            <a:r>
              <a:rPr lang="en-US" dirty="0" smtClean="0"/>
              <a:t>Registering through laptop: Colors, the green was too green, the colors for some of the pictures are boring, captions for photos are odd, spelling errors.</a:t>
            </a:r>
          </a:p>
          <a:p>
            <a:r>
              <a:rPr lang="en-US" b="1" dirty="0" smtClean="0"/>
              <a:t>Question 2:  </a:t>
            </a:r>
            <a:r>
              <a:rPr lang="en-US" dirty="0" smtClean="0"/>
              <a:t>Change colors to make app more appealing for users, “Register Today” button does not work. </a:t>
            </a:r>
          </a:p>
          <a:p>
            <a:r>
              <a:rPr lang="en-US" b="1" dirty="0" smtClean="0"/>
              <a:t>Question  3: </a:t>
            </a:r>
            <a:r>
              <a:rPr lang="en-US" dirty="0" smtClean="0"/>
              <a:t>No, the colors are just very unappealing </a:t>
            </a:r>
          </a:p>
          <a:p>
            <a:r>
              <a:rPr lang="en-US" b="1" dirty="0" smtClean="0"/>
              <a:t>Question 4: </a:t>
            </a:r>
            <a:r>
              <a:rPr lang="en-US" dirty="0" smtClean="0"/>
              <a:t>Yes I would, it’s so handy; it would be cool if you could customize items and just add to the list!</a:t>
            </a:r>
          </a:p>
          <a:p>
            <a:r>
              <a:rPr lang="en-US" b="1" dirty="0" smtClean="0"/>
              <a:t>Question 5: </a:t>
            </a:r>
            <a:r>
              <a:rPr lang="en-US" dirty="0" smtClean="0"/>
              <a:t>I would prefer </a:t>
            </a:r>
            <a:r>
              <a:rPr lang="en-US" dirty="0"/>
              <a:t>w</a:t>
            </a:r>
            <a:r>
              <a:rPr lang="en-US" dirty="0" smtClean="0"/>
              <a:t>ords for the items.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461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220" y="220980"/>
            <a:ext cx="6245860" cy="369122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87270" y="4297680"/>
            <a:ext cx="79857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Functionalities are great!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People will actually use and benefit from this app!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User interface needs a few tweaks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Ensuring that all buttons are working accordingly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06975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159</TotalTime>
  <Words>257</Words>
  <Application>Microsoft Macintosh PowerPoint</Application>
  <PresentationFormat>Widescreen</PresentationFormat>
  <Paragraphs>38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Apple Braille</vt:lpstr>
      <vt:lpstr>Arial</vt:lpstr>
      <vt:lpstr>Franklin Gothic Book</vt:lpstr>
      <vt:lpstr>Crop</vt:lpstr>
      <vt:lpstr>Grocery list application</vt:lpstr>
      <vt:lpstr>Scenario 1: Register &amp; Login </vt:lpstr>
      <vt:lpstr>Scenario 2: Add Item to shopping list </vt:lpstr>
      <vt:lpstr>User Feedback #1 – Video </vt:lpstr>
      <vt:lpstr>User Feedback #1- Video </vt:lpstr>
      <vt:lpstr>User Feedback #2 – Video </vt:lpstr>
      <vt:lpstr>User Feedback #2 – Video </vt:lpstr>
      <vt:lpstr>User Feedback #3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list application</dc:title>
  <dc:creator>Yzel Sanchez (Student)</dc:creator>
  <cp:lastModifiedBy>Yzel Sanchez (Student)</cp:lastModifiedBy>
  <cp:revision>13</cp:revision>
  <dcterms:created xsi:type="dcterms:W3CDTF">2015-10-29T02:41:20Z</dcterms:created>
  <dcterms:modified xsi:type="dcterms:W3CDTF">2015-10-29T17:26:21Z</dcterms:modified>
</cp:coreProperties>
</file>

<file path=docProps/thumbnail.jpeg>
</file>